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E6FE-D77B-407C-9C1D-176EFF3CA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10961-3537-4C85-9499-049C044B5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CC95-5736-455B-B9D8-1034AAEB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B7E48-2497-47ED-9594-49A1C403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05BAA-4A75-4499-BD2C-3DC364C1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251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1CCEE-3CA7-4425-A9DE-CD5C72124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2E2625-6ADC-40AA-9559-F2DD2897C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EC760-D2E5-4FCD-82B0-592F8C0B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45875-16B1-4052-98C2-D4AA71B2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CB667-E3F5-46AC-B8DD-0A1A244D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080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6582E-E723-43B0-9A34-6F50D2427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C38AA-92E4-441C-8580-E2C04C7A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F43C2-6BEB-47B1-B7BD-FF503C54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5B174-4637-43CF-A9B6-7459E620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14740-1335-4614-AE12-14D156F28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933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1919D-7097-4DC5-B175-84FE0DBC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033E4-2C3B-46DA-A4AB-6689B283F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331C9-E0DA-4CAF-B332-167C884B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921E-2787-48FE-9E9F-FD57F44F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D8BA-2FF7-4D21-B9B4-0EF522D7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478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DF23-1AD8-4891-B941-BE1FCE82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DD8FE-A3F8-4EA7-B09F-50B371A8D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ECBE4-0E2C-42A3-8FCA-030DEEC1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1885C-ED57-4DE3-9CEA-5A11971A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68D26-9CC4-498A-91C5-0C900FFE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284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FEF-FF13-4199-B9A4-0049D879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38B2-D3F8-4EEA-9F2F-20756D038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E417B-0D3E-4646-AC41-812695909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62ACD-9596-401B-A482-1320424C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0B85C-6E31-4EC8-A101-D0D2FBCA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B0668-CE6E-47F1-BF30-DEF9BE5D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383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87E55-EFC8-4D3D-B712-6FDE73BE6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3F7FE-9046-4653-9946-5FFB5B9AC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C675D-7B9D-4F65-9CDC-4636662BE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2FD98-92A0-4257-87C0-991C0C8EC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A48227-C782-47FD-B15C-B13A314B6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650CA-930A-472C-B43F-0483CCC2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7712E0-C3A9-41D0-BF78-5B4DB327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4F73A-E93B-4C4C-986B-B154224CB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043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6827-F99A-4C95-8984-42E325A8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4C85A-F18F-46BB-A703-8FA641681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BFB84-BDFA-4857-89FB-305E032A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5A782-FED8-496B-9BB0-1255A5FD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75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FBA05D-8412-4B8F-B2E9-E39CEABAB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CC91DE-45D5-492C-A214-A2C2AEC0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D99513-A3AB-4C7F-B1C8-1F54E9C1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869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285CC-8DFB-4732-9B8C-5AD679B1E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9F2A9-EBB7-4EF9-BDE9-DC7143040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BD0D4-4128-40D8-894F-2D33ACF76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33FFA-744E-4BCD-89CF-3D53378D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97A2B-0DB0-4E59-8D5D-BF96BA0A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40212-2DC7-4EC5-B226-9CB986DF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2537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D4C10-EEDE-49FD-A1E5-FDA1BB7B3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BC01E-91C2-4EC2-9204-21A72CCA0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129222-E771-4621-86E4-B83707FA4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F59E3-166C-419C-870D-A939AD0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3E3F4-15E0-411F-AF59-03063B2F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176EB-4A20-4DE4-89C1-C3324963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061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115D64-D9F2-4773-B89F-5CD5EEA5A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044B9-7455-4D27-967D-8DE5E0E56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9615-59BB-4C83-B14D-E017EA8FA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AEDC-CC28-49ED-B8A5-87030B86659D}" type="datetimeFigureOut">
              <a:rPr lang="fa-IR" smtClean="0"/>
              <a:t>08/10/1446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AC167-CDAC-4DB9-A9A4-8050D258F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B942E-C16C-4AE9-818A-38AFD4657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D2DE-39C6-4F3B-9222-BA0717C1ADF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305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19A19B-6CAE-4819-8EC5-88CC3C315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937" y="1528762"/>
            <a:ext cx="4810125" cy="394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9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2025-02-08T15:28:10Z</dcterms:created>
  <dcterms:modified xsi:type="dcterms:W3CDTF">2025-02-08T15:28:55Z</dcterms:modified>
</cp:coreProperties>
</file>